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72" r:id="rId7"/>
    <p:sldId id="273" r:id="rId8"/>
    <p:sldId id="275" r:id="rId9"/>
    <p:sldId id="271" r:id="rId10"/>
    <p:sldId id="276" r:id="rId11"/>
    <p:sldId id="278" r:id="rId12"/>
    <p:sldId id="279" r:id="rId13"/>
    <p:sldId id="281" r:id="rId14"/>
    <p:sldId id="280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62</TotalTime>
  <Words>443</Words>
  <Application>Microsoft Office PowerPoint</Application>
  <PresentationFormat>Custom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API TO BE USED</vt:lpstr>
      <vt:lpstr>DEMO VIDEO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9</cp:revision>
  <dcterms:created xsi:type="dcterms:W3CDTF">2024-04-11T13:53:57Z</dcterms:created>
  <dcterms:modified xsi:type="dcterms:W3CDTF">2024-04-11T14:57:23Z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